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Nunito"/>
      <p:regular r:id="rId14"/>
      <p:bold r:id="rId15"/>
      <p:italic r:id="rId16"/>
      <p:boldItalic r:id="rId17"/>
    </p:embeddedFont>
    <p:embeddedFont>
      <p:font typeface="Palatino Linotype"/>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alatinoLinotype-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PalatinoLinotype-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19" Type="http://schemas.openxmlformats.org/officeDocument/2006/relationships/font" Target="fonts/PalatinoLinotype-bold.fntdata"/><Relationship Id="rId6" Type="http://schemas.openxmlformats.org/officeDocument/2006/relationships/slide" Target="slides/slide1.xml"/><Relationship Id="rId18" Type="http://schemas.openxmlformats.org/officeDocument/2006/relationships/font" Target="fonts/PalatinoLinotype-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907ab95374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907ab95374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907ab95374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907ab95374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907ab95374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2907ab95374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907ab95374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907ab95374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907ab95374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907ab95374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907ab95374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907ab95374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93b6f6f89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93b6f6f89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fontScale="90000"/>
          </a:bodyPr>
          <a:lstStyle/>
          <a:p>
            <a:pPr indent="0" lvl="0" marL="0" rtl="0" algn="l">
              <a:lnSpc>
                <a:spcPct val="90000"/>
              </a:lnSpc>
              <a:spcBef>
                <a:spcPts val="0"/>
              </a:spcBef>
              <a:spcAft>
                <a:spcPts val="0"/>
              </a:spcAft>
              <a:buNone/>
            </a:pPr>
            <a:r>
              <a:rPr b="1" lang="en" sz="5577">
                <a:solidFill>
                  <a:srgbClr val="000000"/>
                </a:solidFill>
                <a:latin typeface="Arial"/>
                <a:ea typeface="Arial"/>
                <a:cs typeface="Arial"/>
                <a:sym typeface="Arial"/>
              </a:rPr>
              <a:t>Talantul în Negoț</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000"/>
              <a:t>BISERICA </a:t>
            </a:r>
            <a:r>
              <a:rPr lang="en" sz="2000"/>
              <a:t>ROMANA</a:t>
            </a:r>
            <a:r>
              <a:rPr lang="en" sz="2000"/>
              <a:t> GETHSEMANE : 2023-2024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Clr>
                <a:srgbClr val="000000"/>
              </a:buClr>
              <a:buSzPts val="4000"/>
              <a:buFont typeface="Calibri"/>
              <a:buNone/>
            </a:pPr>
            <a:r>
              <a:rPr b="1" lang="en" sz="4000">
                <a:solidFill>
                  <a:srgbClr val="000000"/>
                </a:solidFill>
                <a:latin typeface="Calibri"/>
                <a:ea typeface="Calibri"/>
                <a:cs typeface="Calibri"/>
                <a:sym typeface="Calibri"/>
              </a:rPr>
              <a:t>Ce este acest concurs? </a:t>
            </a:r>
            <a:endParaRPr/>
          </a:p>
        </p:txBody>
      </p:sp>
      <p:sp>
        <p:nvSpPr>
          <p:cNvPr id="135" name="Google Shape;135;p14"/>
          <p:cNvSpPr txBox="1"/>
          <p:nvPr>
            <p:ph idx="1" type="body"/>
          </p:nvPr>
        </p:nvSpPr>
        <p:spPr>
          <a:xfrm>
            <a:off x="819150" y="1551225"/>
            <a:ext cx="7505700" cy="2887500"/>
          </a:xfrm>
          <a:prstGeom prst="rect">
            <a:avLst/>
          </a:prstGeom>
        </p:spPr>
        <p:txBody>
          <a:bodyPr anchorCtr="0" anchor="t" bIns="91425" lIns="91425" spcFirstLastPara="1" rIns="91425" wrap="square" tIns="91425">
            <a:normAutofit fontScale="47500"/>
          </a:bodyPr>
          <a:lstStyle/>
          <a:p>
            <a:pPr indent="64770" lvl="0" marL="0" rtl="0" algn="l">
              <a:lnSpc>
                <a:spcPct val="120000"/>
              </a:lnSpc>
              <a:spcBef>
                <a:spcPts val="0"/>
              </a:spcBef>
              <a:spcAft>
                <a:spcPts val="0"/>
              </a:spcAft>
              <a:buClr>
                <a:srgbClr val="5FA534"/>
              </a:buClr>
              <a:buSzPct val="100000"/>
              <a:buFont typeface="Arial"/>
              <a:buChar char="•"/>
            </a:pPr>
            <a:r>
              <a:rPr i="1" lang="en" sz="3400">
                <a:solidFill>
                  <a:srgbClr val="000000"/>
                </a:solidFill>
              </a:rPr>
              <a:t>Talantul în Negoț </a:t>
            </a:r>
            <a:r>
              <a:rPr lang="en" sz="3400">
                <a:solidFill>
                  <a:srgbClr val="000000"/>
                </a:solidFill>
              </a:rPr>
              <a:t>este un concurs de cunoștințe biblice. El se adresează atât copiilor și tinerilor, cât și adulților. Scopul principal al concursului este ca toți participanții să învețe mai mult din CUVÂNTUL LUI DUMNEZEU pentru ca astfel să se poată apropia mai mult de EL. </a:t>
            </a:r>
            <a:endParaRPr sz="2000">
              <a:solidFill>
                <a:srgbClr val="000000"/>
              </a:solidFill>
              <a:latin typeface="Palatino Linotype"/>
              <a:ea typeface="Palatino Linotype"/>
              <a:cs typeface="Palatino Linotype"/>
              <a:sym typeface="Palatino Linotype"/>
            </a:endParaRPr>
          </a:p>
          <a:p>
            <a:pPr indent="64770" lvl="0" marL="0" rtl="0" algn="l">
              <a:lnSpc>
                <a:spcPct val="120000"/>
              </a:lnSpc>
              <a:spcBef>
                <a:spcPts val="0"/>
              </a:spcBef>
              <a:spcAft>
                <a:spcPts val="0"/>
              </a:spcAft>
              <a:buClr>
                <a:srgbClr val="5FA534"/>
              </a:buClr>
              <a:buSzPct val="100000"/>
              <a:buFont typeface="Arial"/>
              <a:buChar char="•"/>
            </a:pPr>
            <a:r>
              <a:rPr lang="en" sz="3400">
                <a:solidFill>
                  <a:srgbClr val="000000"/>
                </a:solidFill>
              </a:rPr>
              <a:t>Scopul principal al concursului se regăsește în Psalmul 119:11 – ,,</a:t>
            </a:r>
            <a:r>
              <a:rPr i="1" lang="en" sz="3400">
                <a:solidFill>
                  <a:srgbClr val="000000"/>
                </a:solidFill>
              </a:rPr>
              <a:t>Strâng Cuvântul Tău în inima mea, să nu păcătuiesc împotriva Ta.”</a:t>
            </a:r>
            <a:endParaRPr sz="2000">
              <a:solidFill>
                <a:srgbClr val="000000"/>
              </a:solidFill>
              <a:latin typeface="Palatino Linotype"/>
              <a:ea typeface="Palatino Linotype"/>
              <a:cs typeface="Palatino Linotype"/>
              <a:sym typeface="Palatino Linotype"/>
            </a:endParaRPr>
          </a:p>
          <a:p>
            <a:pPr indent="64770" lvl="0" marL="0" rtl="0" algn="l">
              <a:lnSpc>
                <a:spcPct val="120000"/>
              </a:lnSpc>
              <a:spcBef>
                <a:spcPts val="0"/>
              </a:spcBef>
              <a:spcAft>
                <a:spcPts val="0"/>
              </a:spcAft>
              <a:buClr>
                <a:srgbClr val="5FA534"/>
              </a:buClr>
              <a:buSzPct val="100000"/>
              <a:buFont typeface="Arial"/>
              <a:buChar char="•"/>
            </a:pPr>
            <a:r>
              <a:rPr lang="en" sz="3400">
                <a:solidFill>
                  <a:srgbClr val="000000"/>
                </a:solidFill>
              </a:rPr>
              <a:t>Concursul </a:t>
            </a:r>
            <a:r>
              <a:rPr i="1" lang="en" sz="3400">
                <a:solidFill>
                  <a:srgbClr val="000000"/>
                </a:solidFill>
              </a:rPr>
              <a:t>Talantul în Negoț </a:t>
            </a:r>
            <a:r>
              <a:rPr lang="en" sz="3400">
                <a:solidFill>
                  <a:srgbClr val="000000"/>
                </a:solidFill>
              </a:rPr>
              <a:t>a început în câteva biserici din România și s-a răspândit apoi în întreaga țară, ajungând chiar și în bisericile românești din Diaspora. Acesta este primul an în care concursul va avea loc și în Statele Unite.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Clr>
                <a:srgbClr val="000000"/>
              </a:buClr>
              <a:buSzPts val="4000"/>
              <a:buFont typeface="Calibri"/>
              <a:buNone/>
            </a:pPr>
            <a:r>
              <a:rPr b="1" lang="en" sz="4000">
                <a:solidFill>
                  <a:srgbClr val="000000"/>
                </a:solidFill>
                <a:latin typeface="Calibri"/>
                <a:ea typeface="Calibri"/>
                <a:cs typeface="Calibri"/>
                <a:sym typeface="Calibri"/>
              </a:rPr>
              <a:t>DESCRIERE</a:t>
            </a:r>
            <a:endParaRPr/>
          </a:p>
        </p:txBody>
      </p:sp>
      <p:sp>
        <p:nvSpPr>
          <p:cNvPr id="141" name="Google Shape;141;p15"/>
          <p:cNvSpPr txBox="1"/>
          <p:nvPr>
            <p:ph idx="1" type="body"/>
          </p:nvPr>
        </p:nvSpPr>
        <p:spPr>
          <a:xfrm>
            <a:off x="819150" y="1483175"/>
            <a:ext cx="7505700" cy="2955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688"/>
              <a:buFont typeface="Arial"/>
              <a:buNone/>
            </a:pPr>
            <a:r>
              <a:rPr lang="en" sz="1200">
                <a:solidFill>
                  <a:srgbClr val="000000"/>
                </a:solidFill>
              </a:rPr>
              <a:t>1)  </a:t>
            </a:r>
            <a:r>
              <a:rPr b="1" lang="en" sz="1200">
                <a:solidFill>
                  <a:srgbClr val="000000"/>
                </a:solidFill>
              </a:rPr>
              <a:t> Versiunea CLASICĂ</a:t>
            </a:r>
            <a:r>
              <a:rPr lang="en" sz="1200">
                <a:solidFill>
                  <a:srgbClr val="000000"/>
                </a:solidFill>
              </a:rPr>
              <a:t>: Concurenții vor studia cărțile/capitolele din Bible alocate categoriei lor de vârstă, vor memora câteva versete și vor susține un examen scris cu privire la cunoștințele lor biblice. Anul școlar 2023-2024 are următoarele pasaje ca obiect de studiu: </a:t>
            </a:r>
            <a:endParaRPr sz="1450">
              <a:solidFill>
                <a:srgbClr val="000000"/>
              </a:solidFill>
              <a:latin typeface="Palatino Linotype"/>
              <a:ea typeface="Palatino Linotype"/>
              <a:cs typeface="Palatino Linotype"/>
              <a:sym typeface="Palatino Linotype"/>
            </a:endParaRPr>
          </a:p>
          <a:p>
            <a:pPr indent="-260350" lvl="1" marL="742950" rtl="0" algn="l">
              <a:lnSpc>
                <a:spcPct val="100000"/>
              </a:lnSpc>
              <a:spcBef>
                <a:spcPts val="0"/>
              </a:spcBef>
              <a:spcAft>
                <a:spcPts val="0"/>
              </a:spcAft>
              <a:buClr>
                <a:srgbClr val="5FA534"/>
              </a:buClr>
              <a:buSzPts val="1200"/>
              <a:buFont typeface="Courier New"/>
              <a:buChar char="o"/>
            </a:pPr>
            <a:r>
              <a:rPr b="1" lang="en" sz="1200">
                <a:solidFill>
                  <a:srgbClr val="000000"/>
                </a:solidFill>
              </a:rPr>
              <a:t>clasele a II-a și a III-a</a:t>
            </a:r>
            <a:r>
              <a:rPr lang="en" sz="1200">
                <a:solidFill>
                  <a:srgbClr val="000000"/>
                </a:solidFill>
              </a:rPr>
              <a:t>: Luca, Daniel 1 – 6 </a:t>
            </a:r>
            <a:endParaRPr sz="1325">
              <a:solidFill>
                <a:srgbClr val="000000"/>
              </a:solidFill>
              <a:latin typeface="Palatino Linotype"/>
              <a:ea typeface="Palatino Linotype"/>
              <a:cs typeface="Palatino Linotype"/>
              <a:sym typeface="Palatino Linotype"/>
            </a:endParaRPr>
          </a:p>
          <a:p>
            <a:pPr indent="-260350" lvl="1" marL="742950" rtl="0" algn="l">
              <a:lnSpc>
                <a:spcPct val="100000"/>
              </a:lnSpc>
              <a:spcBef>
                <a:spcPts val="0"/>
              </a:spcBef>
              <a:spcAft>
                <a:spcPts val="0"/>
              </a:spcAft>
              <a:buClr>
                <a:srgbClr val="5FA534"/>
              </a:buClr>
              <a:buSzPts val="1200"/>
              <a:buFont typeface="Courier New"/>
              <a:buChar char="o"/>
            </a:pPr>
            <a:r>
              <a:rPr b="1" lang="en" sz="1200">
                <a:solidFill>
                  <a:srgbClr val="000000"/>
                </a:solidFill>
              </a:rPr>
              <a:t>clasele a IV-a și a V-a</a:t>
            </a:r>
            <a:r>
              <a:rPr lang="en" sz="1200">
                <a:solidFill>
                  <a:srgbClr val="000000"/>
                </a:solidFill>
              </a:rPr>
              <a:t>: Luca, Daniel 1 – 6, Iuda</a:t>
            </a:r>
            <a:endParaRPr sz="1325">
              <a:solidFill>
                <a:srgbClr val="000000"/>
              </a:solidFill>
              <a:latin typeface="Palatino Linotype"/>
              <a:ea typeface="Palatino Linotype"/>
              <a:cs typeface="Palatino Linotype"/>
              <a:sym typeface="Palatino Linotype"/>
            </a:endParaRPr>
          </a:p>
          <a:p>
            <a:pPr indent="-260350" lvl="1" marL="742950" rtl="0" algn="l">
              <a:lnSpc>
                <a:spcPct val="100000"/>
              </a:lnSpc>
              <a:spcBef>
                <a:spcPts val="0"/>
              </a:spcBef>
              <a:spcAft>
                <a:spcPts val="0"/>
              </a:spcAft>
              <a:buClr>
                <a:srgbClr val="5FA534"/>
              </a:buClr>
              <a:buSzPts val="1200"/>
              <a:buFont typeface="Courier New"/>
              <a:buChar char="o"/>
            </a:pPr>
            <a:r>
              <a:rPr b="1" lang="en" sz="1200">
                <a:solidFill>
                  <a:srgbClr val="000000"/>
                </a:solidFill>
              </a:rPr>
              <a:t>clasele a VI-a și a VII-a</a:t>
            </a:r>
            <a:r>
              <a:rPr lang="en" sz="1200">
                <a:solidFill>
                  <a:srgbClr val="000000"/>
                </a:solidFill>
              </a:rPr>
              <a:t>: Luca, Isaia 1, 53, 55, 58, Tit</a:t>
            </a:r>
            <a:endParaRPr sz="1325">
              <a:solidFill>
                <a:srgbClr val="000000"/>
              </a:solidFill>
              <a:latin typeface="Palatino Linotype"/>
              <a:ea typeface="Palatino Linotype"/>
              <a:cs typeface="Palatino Linotype"/>
              <a:sym typeface="Palatino Linotype"/>
            </a:endParaRPr>
          </a:p>
          <a:p>
            <a:pPr indent="-260350" lvl="1" marL="742950" rtl="0" algn="l">
              <a:lnSpc>
                <a:spcPct val="100000"/>
              </a:lnSpc>
              <a:spcBef>
                <a:spcPts val="0"/>
              </a:spcBef>
              <a:spcAft>
                <a:spcPts val="0"/>
              </a:spcAft>
              <a:buClr>
                <a:srgbClr val="5FA534"/>
              </a:buClr>
              <a:buSzPts val="1200"/>
              <a:buFont typeface="Courier New"/>
              <a:buChar char="o"/>
            </a:pPr>
            <a:r>
              <a:rPr b="1" lang="en" sz="1200">
                <a:solidFill>
                  <a:srgbClr val="000000"/>
                </a:solidFill>
              </a:rPr>
              <a:t>clasele a VIII-a și a IX-a</a:t>
            </a:r>
            <a:r>
              <a:rPr lang="en" sz="1200">
                <a:solidFill>
                  <a:srgbClr val="000000"/>
                </a:solidFill>
              </a:rPr>
              <a:t>: Luca, Proverbe 13 – 18, 2 Ioan</a:t>
            </a:r>
            <a:endParaRPr sz="1325">
              <a:solidFill>
                <a:srgbClr val="000000"/>
              </a:solidFill>
              <a:latin typeface="Palatino Linotype"/>
              <a:ea typeface="Palatino Linotype"/>
              <a:cs typeface="Palatino Linotype"/>
              <a:sym typeface="Palatino Linotype"/>
            </a:endParaRPr>
          </a:p>
          <a:p>
            <a:pPr indent="-260350" lvl="1" marL="742950" rtl="0" algn="l">
              <a:lnSpc>
                <a:spcPct val="100000"/>
              </a:lnSpc>
              <a:spcBef>
                <a:spcPts val="0"/>
              </a:spcBef>
              <a:spcAft>
                <a:spcPts val="0"/>
              </a:spcAft>
              <a:buClr>
                <a:srgbClr val="5FA534"/>
              </a:buClr>
              <a:buSzPts val="1200"/>
              <a:buFont typeface="Courier New"/>
              <a:buChar char="o"/>
            </a:pPr>
            <a:r>
              <a:rPr b="1" lang="en" sz="1200">
                <a:solidFill>
                  <a:srgbClr val="000000"/>
                </a:solidFill>
              </a:rPr>
              <a:t>clasele a X-a și a XI-a</a:t>
            </a:r>
            <a:r>
              <a:rPr lang="en" sz="1200">
                <a:solidFill>
                  <a:srgbClr val="000000"/>
                </a:solidFill>
              </a:rPr>
              <a:t>: Luca, Iacov, Psalmii (cartea III) 73 – 89</a:t>
            </a:r>
            <a:endParaRPr sz="1325">
              <a:solidFill>
                <a:srgbClr val="000000"/>
              </a:solidFill>
              <a:latin typeface="Palatino Linotype"/>
              <a:ea typeface="Palatino Linotype"/>
              <a:cs typeface="Palatino Linotype"/>
              <a:sym typeface="Palatino Linotype"/>
            </a:endParaRPr>
          </a:p>
          <a:p>
            <a:pPr indent="-260350" lvl="1" marL="742950" rtl="0" algn="l">
              <a:lnSpc>
                <a:spcPct val="100000"/>
              </a:lnSpc>
              <a:spcBef>
                <a:spcPts val="0"/>
              </a:spcBef>
              <a:spcAft>
                <a:spcPts val="0"/>
              </a:spcAft>
              <a:buClr>
                <a:srgbClr val="5FA534"/>
              </a:buClr>
              <a:buSzPts val="1200"/>
              <a:buFont typeface="Courier New"/>
              <a:buChar char="o"/>
            </a:pPr>
            <a:r>
              <a:rPr b="1" lang="en" sz="1200">
                <a:solidFill>
                  <a:srgbClr val="000000"/>
                </a:solidFill>
              </a:rPr>
              <a:t>clasa a XII-a – 24 de ani</a:t>
            </a:r>
            <a:r>
              <a:rPr lang="en" sz="1200">
                <a:solidFill>
                  <a:srgbClr val="000000"/>
                </a:solidFill>
              </a:rPr>
              <a:t>: Luca, Iacov, Psalmii (cartea III) 73 – 89</a:t>
            </a:r>
            <a:endParaRPr sz="1325">
              <a:solidFill>
                <a:srgbClr val="000000"/>
              </a:solidFill>
              <a:latin typeface="Palatino Linotype"/>
              <a:ea typeface="Palatino Linotype"/>
              <a:cs typeface="Palatino Linotype"/>
              <a:sym typeface="Palatino Linotype"/>
            </a:endParaRPr>
          </a:p>
          <a:p>
            <a:pPr indent="-260350" lvl="1" marL="742950" rtl="0" algn="l">
              <a:lnSpc>
                <a:spcPct val="100000"/>
              </a:lnSpc>
              <a:spcBef>
                <a:spcPts val="0"/>
              </a:spcBef>
              <a:spcAft>
                <a:spcPts val="0"/>
              </a:spcAft>
              <a:buClr>
                <a:srgbClr val="5FA534"/>
              </a:buClr>
              <a:buSzPts val="1200"/>
              <a:buFont typeface="Courier New"/>
              <a:buChar char="o"/>
            </a:pPr>
            <a:r>
              <a:rPr b="1" lang="en" sz="1200">
                <a:solidFill>
                  <a:srgbClr val="000000"/>
                </a:solidFill>
              </a:rPr>
              <a:t>Adulți peste 25 de ani</a:t>
            </a:r>
            <a:r>
              <a:rPr lang="en" sz="1200">
                <a:solidFill>
                  <a:srgbClr val="000000"/>
                </a:solidFill>
              </a:rPr>
              <a:t>: Luca, Iacov, Psalmii (cartea III) 73 – 89</a:t>
            </a:r>
            <a:endParaRPr sz="1325">
              <a:solidFill>
                <a:srgbClr val="000000"/>
              </a:solidFill>
              <a:latin typeface="Palatino Linotype"/>
              <a:ea typeface="Palatino Linotype"/>
              <a:cs typeface="Palatino Linotype"/>
              <a:sym typeface="Palatino Linotype"/>
            </a:endParaRPr>
          </a:p>
          <a:p>
            <a:pPr indent="0" lvl="0" marL="685800" rtl="0" algn="l">
              <a:lnSpc>
                <a:spcPct val="100000"/>
              </a:lnSpc>
              <a:spcBef>
                <a:spcPts val="0"/>
              </a:spcBef>
              <a:spcAft>
                <a:spcPts val="0"/>
              </a:spcAft>
              <a:buClr>
                <a:srgbClr val="000000"/>
              </a:buClr>
              <a:buSzPts val="688"/>
              <a:buFont typeface="Arial"/>
              <a:buNone/>
            </a:pPr>
            <a:r>
              <a:rPr lang="en" sz="1200">
                <a:solidFill>
                  <a:srgbClr val="000000"/>
                </a:solidFill>
              </a:rPr>
              <a:t> </a:t>
            </a:r>
            <a:endParaRPr sz="1450">
              <a:solidFill>
                <a:srgbClr val="000000"/>
              </a:solidFill>
              <a:latin typeface="Palatino Linotype"/>
              <a:ea typeface="Palatino Linotype"/>
              <a:cs typeface="Palatino Linotype"/>
              <a:sym typeface="Palatino Linotype"/>
            </a:endParaRPr>
          </a:p>
          <a:p>
            <a:pPr indent="0" lvl="0" marL="685800" rtl="0" algn="l">
              <a:lnSpc>
                <a:spcPct val="100000"/>
              </a:lnSpc>
              <a:spcBef>
                <a:spcPts val="0"/>
              </a:spcBef>
              <a:spcAft>
                <a:spcPts val="0"/>
              </a:spcAft>
              <a:buClr>
                <a:srgbClr val="000000"/>
              </a:buClr>
              <a:buSzPts val="688"/>
              <a:buFont typeface="Arial"/>
              <a:buNone/>
            </a:pPr>
            <a:r>
              <a:rPr lang="en" sz="1200">
                <a:solidFill>
                  <a:srgbClr val="000000"/>
                </a:solidFill>
              </a:rPr>
              <a:t> *Categoriile de clasă și vârstă ele sunt clasificate începând cu 1 septembrie 2023</a:t>
            </a:r>
            <a:endParaRPr sz="1450">
              <a:solidFill>
                <a:srgbClr val="000000"/>
              </a:solidFill>
              <a:latin typeface="Palatino Linotype"/>
              <a:ea typeface="Palatino Linotype"/>
              <a:cs typeface="Palatino Linotype"/>
              <a:sym typeface="Palatino Linotype"/>
            </a:endParaRPr>
          </a:p>
          <a:p>
            <a:pPr indent="0" lvl="0" marL="228600" rtl="0" algn="l">
              <a:lnSpc>
                <a:spcPct val="100000"/>
              </a:lnSpc>
              <a:spcBef>
                <a:spcPts val="0"/>
              </a:spcBef>
              <a:spcAft>
                <a:spcPts val="0"/>
              </a:spcAft>
              <a:buClr>
                <a:srgbClr val="000000"/>
              </a:buClr>
              <a:buSzPts val="688"/>
              <a:buFont typeface="Arial"/>
              <a:buNone/>
            </a:pPr>
            <a:r>
              <a:rPr lang="en" sz="1200">
                <a:solidFill>
                  <a:srgbClr val="000000"/>
                </a:solidFill>
              </a:rPr>
              <a:t> </a:t>
            </a:r>
            <a:endParaRPr sz="1450">
              <a:solidFill>
                <a:srgbClr val="000000"/>
              </a:solidFill>
              <a:latin typeface="Palatino Linotype"/>
              <a:ea typeface="Palatino Linotype"/>
              <a:cs typeface="Palatino Linotype"/>
              <a:sym typeface="Palatino Linotype"/>
            </a:endParaRPr>
          </a:p>
          <a:p>
            <a:pPr indent="0" lvl="0" marL="228600" rtl="0" algn="l">
              <a:lnSpc>
                <a:spcPct val="100000"/>
              </a:lnSpc>
              <a:spcBef>
                <a:spcPts val="0"/>
              </a:spcBef>
              <a:spcAft>
                <a:spcPts val="0"/>
              </a:spcAft>
              <a:buClr>
                <a:srgbClr val="000000"/>
              </a:buClr>
              <a:buSzPts val="688"/>
              <a:buFont typeface="Arial"/>
              <a:buNone/>
            </a:pPr>
            <a:r>
              <a:rPr lang="en" sz="1200">
                <a:solidFill>
                  <a:srgbClr val="000000"/>
                </a:solidFill>
              </a:rPr>
              <a:t>2)   </a:t>
            </a:r>
            <a:r>
              <a:rPr b="1" lang="en" sz="1200">
                <a:solidFill>
                  <a:srgbClr val="000000"/>
                </a:solidFill>
              </a:rPr>
              <a:t>Versiunea MEMORARE</a:t>
            </a:r>
            <a:r>
              <a:rPr lang="en" sz="1200">
                <a:solidFill>
                  <a:srgbClr val="000000"/>
                </a:solidFill>
              </a:rPr>
              <a:t>: </a:t>
            </a:r>
            <a:endParaRPr sz="1450">
              <a:solidFill>
                <a:srgbClr val="000000"/>
              </a:solidFill>
              <a:latin typeface="Palatino Linotype"/>
              <a:ea typeface="Palatino Linotype"/>
              <a:cs typeface="Palatino Linotype"/>
              <a:sym typeface="Palatino Linotype"/>
            </a:endParaRPr>
          </a:p>
          <a:p>
            <a:pPr indent="0" lvl="0" marL="0" rtl="0" algn="l">
              <a:lnSpc>
                <a:spcPct val="100000"/>
              </a:lnSpc>
              <a:spcBef>
                <a:spcPts val="1000"/>
              </a:spcBef>
              <a:spcAft>
                <a:spcPts val="0"/>
              </a:spcAft>
              <a:buClr>
                <a:srgbClr val="000000"/>
              </a:buClr>
              <a:buSzPts val="688"/>
              <a:buFont typeface="Arial"/>
              <a:buNone/>
            </a:pPr>
            <a:r>
              <a:rPr lang="en" sz="1200">
                <a:solidFill>
                  <a:srgbClr val="000000"/>
                </a:solidFill>
              </a:rPr>
              <a:t>	Toate vârstele: 1 Timotei 1 – 6 (113 versete)</a:t>
            </a:r>
            <a:endParaRPr sz="1012"/>
          </a:p>
        </p:txBody>
      </p:sp>
      <p:sp>
        <p:nvSpPr>
          <p:cNvPr id="142" name="Google Shape;142;p15"/>
          <p:cNvSpPr txBox="1"/>
          <p:nvPr/>
        </p:nvSpPr>
        <p:spPr>
          <a:xfrm>
            <a:off x="6857950" y="2081900"/>
            <a:ext cx="1564800" cy="118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Font typeface="Arial"/>
              <a:buNone/>
            </a:pPr>
            <a:r>
              <a:rPr lang="en">
                <a:latin typeface="Calibri"/>
                <a:ea typeface="Calibri"/>
                <a:cs typeface="Calibri"/>
                <a:sym typeface="Calibri"/>
              </a:rPr>
              <a:t>**În plus, fiecare categorie de vârstă va avea o listă de 10 versete de învățat </a:t>
            </a:r>
            <a:endParaRPr>
              <a:latin typeface="Calibri"/>
              <a:ea typeface="Calibri"/>
              <a:cs typeface="Calibri"/>
              <a:sym typeface="Calibri"/>
            </a:endParaRPr>
          </a:p>
        </p:txBody>
      </p:sp>
      <p:sp>
        <p:nvSpPr>
          <p:cNvPr id="143" name="Google Shape;143;p15"/>
          <p:cNvSpPr txBox="1"/>
          <p:nvPr/>
        </p:nvSpPr>
        <p:spPr>
          <a:xfrm>
            <a:off x="6490600" y="3765100"/>
            <a:ext cx="2299500" cy="118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600"/>
              <a:buFont typeface="Calibri"/>
              <a:buNone/>
            </a:pPr>
            <a:r>
              <a:rPr b="1" lang="en">
                <a:latin typeface="Calibri"/>
                <a:ea typeface="Calibri"/>
                <a:cs typeface="Calibri"/>
                <a:sym typeface="Calibri"/>
              </a:rPr>
              <a:t>Concurenții pot participa la O SINGURĂ versiune sau la AMBELE versiuni ale concursului.</a:t>
            </a:r>
            <a:endParaRPr sz="12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None/>
            </a:pPr>
            <a:r>
              <a:rPr b="1" lang="en" sz="4000">
                <a:solidFill>
                  <a:srgbClr val="000000"/>
                </a:solidFill>
                <a:latin typeface="Calibri"/>
                <a:ea typeface="Calibri"/>
                <a:cs typeface="Calibri"/>
                <a:sym typeface="Calibri"/>
              </a:rPr>
              <a:t>DESCRIERE</a:t>
            </a:r>
            <a:endParaRPr/>
          </a:p>
        </p:txBody>
      </p:sp>
      <p:sp>
        <p:nvSpPr>
          <p:cNvPr id="149" name="Google Shape;149;p16"/>
          <p:cNvSpPr txBox="1"/>
          <p:nvPr>
            <p:ph idx="1" type="body"/>
          </p:nvPr>
        </p:nvSpPr>
        <p:spPr>
          <a:xfrm>
            <a:off x="819150" y="1728100"/>
            <a:ext cx="7505700" cy="2710500"/>
          </a:xfrm>
          <a:prstGeom prst="rect">
            <a:avLst/>
          </a:prstGeom>
        </p:spPr>
        <p:txBody>
          <a:bodyPr anchorCtr="0" anchor="t" bIns="91425" lIns="91425" spcFirstLastPara="1" rIns="91425" wrap="square" tIns="91425">
            <a:normAutofit fontScale="62500"/>
          </a:bodyPr>
          <a:lstStyle/>
          <a:p>
            <a:pPr indent="-209550" lvl="0" marL="228600" rtl="0" algn="l">
              <a:lnSpc>
                <a:spcPct val="120000"/>
              </a:lnSpc>
              <a:spcBef>
                <a:spcPts val="0"/>
              </a:spcBef>
              <a:spcAft>
                <a:spcPts val="0"/>
              </a:spcAft>
              <a:buClr>
                <a:srgbClr val="5FA534"/>
              </a:buClr>
              <a:buSzPct val="102127"/>
              <a:buFont typeface="Arial"/>
              <a:buChar char="•"/>
            </a:pPr>
            <a:r>
              <a:rPr lang="en" sz="2350">
                <a:solidFill>
                  <a:srgbClr val="000000"/>
                </a:solidFill>
              </a:rPr>
              <a:t>Concurenții pot participa la O SINGURĂ versiune sau la AMBELE versiuni ale concursului.</a:t>
            </a:r>
            <a:endParaRPr sz="2350">
              <a:solidFill>
                <a:srgbClr val="000000"/>
              </a:solidFill>
            </a:endParaRPr>
          </a:p>
          <a:p>
            <a:pPr indent="0" lvl="0" marL="228600" rtl="0" algn="l">
              <a:lnSpc>
                <a:spcPct val="120000"/>
              </a:lnSpc>
              <a:spcBef>
                <a:spcPts val="0"/>
              </a:spcBef>
              <a:spcAft>
                <a:spcPts val="0"/>
              </a:spcAft>
              <a:buNone/>
            </a:pPr>
            <a:r>
              <a:t/>
            </a:r>
            <a:endParaRPr sz="2350">
              <a:solidFill>
                <a:srgbClr val="000000"/>
              </a:solidFill>
            </a:endParaRPr>
          </a:p>
          <a:p>
            <a:pPr indent="45720" lvl="0" marL="0" rtl="0" algn="l">
              <a:lnSpc>
                <a:spcPct val="120000"/>
              </a:lnSpc>
              <a:spcBef>
                <a:spcPts val="0"/>
              </a:spcBef>
              <a:spcAft>
                <a:spcPts val="0"/>
              </a:spcAft>
              <a:buClr>
                <a:srgbClr val="5FA534"/>
              </a:buClr>
              <a:buSzPct val="100000"/>
              <a:buFont typeface="Arial"/>
              <a:buChar char="•"/>
            </a:pPr>
            <a:r>
              <a:rPr lang="en" sz="2400">
                <a:solidFill>
                  <a:srgbClr val="000000"/>
                </a:solidFill>
              </a:rPr>
              <a:t>Pentru limba engleză, vom folosi traducerea NIV, iar pentru limba română traducerea Cornilescu, revizuită în 2014.</a:t>
            </a:r>
            <a:endParaRPr sz="2000">
              <a:solidFill>
                <a:srgbClr val="000000"/>
              </a:solidFill>
              <a:latin typeface="Palatino Linotype"/>
              <a:ea typeface="Palatino Linotype"/>
              <a:cs typeface="Palatino Linotype"/>
              <a:sym typeface="Palatino Linotype"/>
            </a:endParaRPr>
          </a:p>
          <a:p>
            <a:pPr indent="0" lvl="0" marL="0" rtl="0" algn="l">
              <a:lnSpc>
                <a:spcPct val="120000"/>
              </a:lnSpc>
              <a:spcBef>
                <a:spcPts val="0"/>
              </a:spcBef>
              <a:spcAft>
                <a:spcPts val="0"/>
              </a:spcAft>
              <a:buClr>
                <a:srgbClr val="000000"/>
              </a:buClr>
              <a:buSzPct val="100000"/>
              <a:buFont typeface="Arial"/>
              <a:buNone/>
            </a:pPr>
            <a:r>
              <a:t/>
            </a:r>
            <a:endParaRPr sz="2400">
              <a:solidFill>
                <a:srgbClr val="000000"/>
              </a:solidFill>
            </a:endParaRPr>
          </a:p>
          <a:p>
            <a:pPr indent="45720" lvl="0" marL="0" rtl="0" algn="l">
              <a:lnSpc>
                <a:spcPct val="120000"/>
              </a:lnSpc>
              <a:spcBef>
                <a:spcPts val="0"/>
              </a:spcBef>
              <a:spcAft>
                <a:spcPts val="0"/>
              </a:spcAft>
              <a:buClr>
                <a:srgbClr val="5FA534"/>
              </a:buClr>
              <a:buSzPct val="100000"/>
              <a:buFont typeface="Arial"/>
              <a:buChar char="•"/>
            </a:pPr>
            <a:r>
              <a:rPr lang="en" sz="2400">
                <a:solidFill>
                  <a:srgbClr val="000000"/>
                </a:solidFill>
              </a:rPr>
              <a:t>Vom respecta regulile concursului deja stabilite de organizația din România. </a:t>
            </a:r>
            <a:endParaRPr sz="2000">
              <a:solidFill>
                <a:srgbClr val="000000"/>
              </a:solidFill>
              <a:latin typeface="Palatino Linotype"/>
              <a:ea typeface="Palatino Linotype"/>
              <a:cs typeface="Palatino Linotype"/>
              <a:sym typeface="Palatino Linotype"/>
            </a:endParaRPr>
          </a:p>
          <a:p>
            <a:pPr indent="140970" lvl="0" marL="0" rtl="0" algn="l">
              <a:lnSpc>
                <a:spcPct val="120000"/>
              </a:lnSpc>
              <a:spcBef>
                <a:spcPts val="0"/>
              </a:spcBef>
              <a:spcAft>
                <a:spcPts val="0"/>
              </a:spcAft>
              <a:buClr>
                <a:srgbClr val="000000"/>
              </a:buClr>
              <a:buSzPct val="100000"/>
              <a:buFont typeface="Arial"/>
              <a:buNone/>
            </a:pPr>
            <a:r>
              <a:t/>
            </a:r>
            <a:endParaRPr sz="2400">
              <a:solidFill>
                <a:srgbClr val="000000"/>
              </a:solidFill>
            </a:endParaRPr>
          </a:p>
          <a:p>
            <a:pPr indent="45720" lvl="0" marL="0" rtl="0" algn="l">
              <a:lnSpc>
                <a:spcPct val="120000"/>
              </a:lnSpc>
              <a:spcBef>
                <a:spcPts val="0"/>
              </a:spcBef>
              <a:spcAft>
                <a:spcPts val="0"/>
              </a:spcAft>
              <a:buClr>
                <a:srgbClr val="5FA534"/>
              </a:buClr>
              <a:buSzPct val="100000"/>
              <a:buFont typeface="Arial"/>
              <a:buChar char="•"/>
            </a:pPr>
            <a:r>
              <a:rPr lang="en" sz="2400">
                <a:solidFill>
                  <a:srgbClr val="000000"/>
                </a:solidFill>
              </a:rPr>
              <a:t>Este posibil să avem mai mulți câștigători ai premiului 1, 2 sau 3. Acești câștigători vor merge mai departe la următoarea fază – la nivel de stat, țară sau la nivel internațional.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Clr>
                <a:srgbClr val="000000"/>
              </a:buClr>
              <a:buSzPts val="4000"/>
              <a:buFont typeface="Calibri"/>
              <a:buNone/>
            </a:pPr>
            <a:r>
              <a:rPr b="1" lang="en" sz="4000">
                <a:solidFill>
                  <a:srgbClr val="000000"/>
                </a:solidFill>
                <a:latin typeface="Calibri"/>
                <a:ea typeface="Calibri"/>
                <a:cs typeface="Calibri"/>
                <a:sym typeface="Calibri"/>
              </a:rPr>
              <a:t>BENEFICIILE CONCURSULUI:</a:t>
            </a:r>
            <a:endParaRPr/>
          </a:p>
        </p:txBody>
      </p:sp>
      <p:sp>
        <p:nvSpPr>
          <p:cNvPr id="155" name="Google Shape;155;p17"/>
          <p:cNvSpPr txBox="1"/>
          <p:nvPr>
            <p:ph idx="1" type="body"/>
          </p:nvPr>
        </p:nvSpPr>
        <p:spPr>
          <a:xfrm>
            <a:off x="819150" y="1605650"/>
            <a:ext cx="7505700" cy="2833200"/>
          </a:xfrm>
          <a:prstGeom prst="rect">
            <a:avLst/>
          </a:prstGeom>
        </p:spPr>
        <p:txBody>
          <a:bodyPr anchorCtr="0" anchor="t" bIns="91425" lIns="91425" spcFirstLastPara="1" rIns="91425" wrap="square" tIns="91425">
            <a:normAutofit fontScale="77500" lnSpcReduction="20000"/>
          </a:bodyPr>
          <a:lstStyle/>
          <a:p>
            <a:pPr indent="0" lvl="0" marL="0" rtl="0" algn="l">
              <a:lnSpc>
                <a:spcPct val="120000"/>
              </a:lnSpc>
              <a:spcBef>
                <a:spcPts val="0"/>
              </a:spcBef>
              <a:spcAft>
                <a:spcPts val="0"/>
              </a:spcAft>
              <a:buClr>
                <a:srgbClr val="000000"/>
              </a:buClr>
              <a:buSzPct val="90000"/>
              <a:buFont typeface="Arial"/>
              <a:buNone/>
            </a:pPr>
            <a:r>
              <a:rPr b="1" lang="en" sz="2000">
                <a:solidFill>
                  <a:srgbClr val="000000"/>
                </a:solidFill>
              </a:rPr>
              <a:t>Beneficii imediate pentru concurenți:</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Vor începe să cunoască Cuvântul lui Dumnezeu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Vor începe să-L cunoască pe Domnul Isus</a:t>
            </a:r>
            <a:endParaRPr sz="2000">
              <a:solidFill>
                <a:srgbClr val="000000"/>
              </a:solidFill>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Vor cunoaște voia lui Dumnezeu pentru viețile lor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Vor înțelege chemarea lui Dumnezeu pentru viața lor și darurile pe care le au de la El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Vor ști cum să răspundă ispitei și cum să o învingă</a:t>
            </a:r>
            <a:endParaRPr sz="2000">
              <a:solidFill>
                <a:srgbClr val="000000"/>
              </a:solidFill>
              <a:latin typeface="Palatino Linotype"/>
              <a:ea typeface="Palatino Linotype"/>
              <a:cs typeface="Palatino Linotype"/>
              <a:sym typeface="Palatino Linotype"/>
            </a:endParaRPr>
          </a:p>
          <a:p>
            <a:pPr indent="0" lvl="0" marL="0" rtl="0" algn="l">
              <a:lnSpc>
                <a:spcPct val="120000"/>
              </a:lnSpc>
              <a:spcBef>
                <a:spcPts val="0"/>
              </a:spcBef>
              <a:spcAft>
                <a:spcPts val="0"/>
              </a:spcAft>
              <a:buClr>
                <a:srgbClr val="000000"/>
              </a:buClr>
              <a:buSzPct val="90000"/>
              <a:buFont typeface="Arial"/>
              <a:buNone/>
            </a:pPr>
            <a:r>
              <a:rPr b="1" lang="en" sz="2000">
                <a:solidFill>
                  <a:srgbClr val="000000"/>
                </a:solidFill>
              </a:rPr>
              <a:t>Beneficii pe termen lung pentru concurenți: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Își vor forma caracterul pe baza principiilor biblice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Vor adopta un stil de viață devotat Cuvântului lui Dumnezeu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Vor avea un duh de slujire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Ne va uni pe toți ca o comunitate românească globală</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Clr>
                <a:srgbClr val="000000"/>
              </a:buClr>
              <a:buSzPts val="4000"/>
              <a:buFont typeface="Calibri"/>
              <a:buNone/>
            </a:pPr>
            <a:r>
              <a:rPr b="1" lang="en" sz="4000">
                <a:solidFill>
                  <a:srgbClr val="000000"/>
                </a:solidFill>
                <a:latin typeface="Calibri"/>
                <a:ea typeface="Calibri"/>
                <a:cs typeface="Calibri"/>
                <a:sym typeface="Calibri"/>
              </a:rPr>
              <a:t>CINE ESTE IMPLICAT</a:t>
            </a:r>
            <a:endParaRPr/>
          </a:p>
        </p:txBody>
      </p:sp>
      <p:sp>
        <p:nvSpPr>
          <p:cNvPr id="161" name="Google Shape;161;p18"/>
          <p:cNvSpPr txBox="1"/>
          <p:nvPr>
            <p:ph idx="1" type="body"/>
          </p:nvPr>
        </p:nvSpPr>
        <p:spPr>
          <a:xfrm>
            <a:off x="819150" y="1673675"/>
            <a:ext cx="7505700" cy="2765100"/>
          </a:xfrm>
          <a:prstGeom prst="rect">
            <a:avLst/>
          </a:prstGeom>
        </p:spPr>
        <p:txBody>
          <a:bodyPr anchorCtr="0" anchor="t" bIns="91425" lIns="91425" spcFirstLastPara="1" rIns="91425" wrap="square" tIns="91425">
            <a:normAutofit fontScale="85000" lnSpcReduction="20000"/>
          </a:bodyPr>
          <a:lstStyle/>
          <a:p>
            <a:pPr indent="-320040" lvl="0" marL="342900" rtl="0" algn="l">
              <a:lnSpc>
                <a:spcPct val="120000"/>
              </a:lnSpc>
              <a:spcBef>
                <a:spcPts val="0"/>
              </a:spcBef>
              <a:spcAft>
                <a:spcPts val="0"/>
              </a:spcAft>
              <a:buClr>
                <a:srgbClr val="5FA534"/>
              </a:buClr>
              <a:buSzPct val="100000"/>
              <a:buFont typeface="Calibri"/>
              <a:buChar char="-"/>
            </a:pPr>
            <a:r>
              <a:rPr b="1" lang="en" sz="2400">
                <a:solidFill>
                  <a:srgbClr val="000000"/>
                </a:solidFill>
              </a:rPr>
              <a:t>Participanții </a:t>
            </a:r>
            <a:r>
              <a:rPr lang="en" sz="2400">
                <a:solidFill>
                  <a:srgbClr val="000000"/>
                </a:solidFill>
              </a:rPr>
              <a:t>(concurenții) - pot fi copii, tineri și adulți.  </a:t>
            </a:r>
            <a:endParaRPr b="1" sz="2400">
              <a:solidFill>
                <a:srgbClr val="000000"/>
              </a:solidFill>
            </a:endParaRPr>
          </a:p>
          <a:p>
            <a:pPr indent="-320040" lvl="0" marL="342900" rtl="0" algn="l">
              <a:lnSpc>
                <a:spcPct val="120000"/>
              </a:lnSpc>
              <a:spcBef>
                <a:spcPts val="0"/>
              </a:spcBef>
              <a:spcAft>
                <a:spcPts val="0"/>
              </a:spcAft>
              <a:buClr>
                <a:srgbClr val="5FA534"/>
              </a:buClr>
              <a:buSzPct val="100000"/>
              <a:buFont typeface="Calibri"/>
              <a:buChar char="-"/>
            </a:pPr>
            <a:r>
              <a:rPr b="1" lang="en" sz="2400">
                <a:solidFill>
                  <a:srgbClr val="000000"/>
                </a:solidFill>
              </a:rPr>
              <a:t>Părinții </a:t>
            </a:r>
            <a:r>
              <a:rPr lang="en" sz="2400">
                <a:solidFill>
                  <a:srgbClr val="000000"/>
                </a:solidFill>
              </a:rPr>
              <a:t>sunt sursa #1 de motivare pentru copilul lor. Copiii ne copiază, de aceea este bine ca ei să ne vadă că punem preț pe studierea Cuvântului lui Dumnezeu.</a:t>
            </a:r>
            <a:endParaRPr sz="2000">
              <a:solidFill>
                <a:srgbClr val="000000"/>
              </a:solidFill>
              <a:latin typeface="Palatino Linotype"/>
              <a:ea typeface="Palatino Linotype"/>
              <a:cs typeface="Palatino Linotype"/>
              <a:sym typeface="Palatino Linotype"/>
            </a:endParaRPr>
          </a:p>
          <a:p>
            <a:pPr indent="-320040" lvl="0" marL="342900" rtl="0" algn="l">
              <a:lnSpc>
                <a:spcPct val="120000"/>
              </a:lnSpc>
              <a:spcBef>
                <a:spcPts val="0"/>
              </a:spcBef>
              <a:spcAft>
                <a:spcPts val="0"/>
              </a:spcAft>
              <a:buClr>
                <a:srgbClr val="5FA534"/>
              </a:buClr>
              <a:buSzPct val="100000"/>
              <a:buFont typeface="Calibri"/>
              <a:buChar char="-"/>
            </a:pPr>
            <a:r>
              <a:rPr lang="en" sz="2400">
                <a:solidFill>
                  <a:srgbClr val="000000"/>
                </a:solidFill>
              </a:rPr>
              <a:t>O echipă de </a:t>
            </a:r>
            <a:r>
              <a:rPr b="1" lang="en" sz="2400">
                <a:solidFill>
                  <a:srgbClr val="000000"/>
                </a:solidFill>
              </a:rPr>
              <a:t>învățători/instructori</a:t>
            </a:r>
            <a:r>
              <a:rPr lang="en" sz="2400">
                <a:solidFill>
                  <a:srgbClr val="000000"/>
                </a:solidFill>
              </a:rPr>
              <a:t> care îi va ajuta pe copii să studieze și îi va încuraja să fie consecvenți. </a:t>
            </a:r>
            <a:endParaRPr sz="2000">
              <a:solidFill>
                <a:srgbClr val="000000"/>
              </a:solidFill>
              <a:latin typeface="Palatino Linotype"/>
              <a:ea typeface="Palatino Linotype"/>
              <a:cs typeface="Palatino Linotype"/>
              <a:sym typeface="Palatino Linotype"/>
            </a:endParaRPr>
          </a:p>
          <a:p>
            <a:pPr indent="-320040" lvl="0" marL="342900" rtl="0" algn="l">
              <a:lnSpc>
                <a:spcPct val="120000"/>
              </a:lnSpc>
              <a:spcBef>
                <a:spcPts val="0"/>
              </a:spcBef>
              <a:spcAft>
                <a:spcPts val="0"/>
              </a:spcAft>
              <a:buClr>
                <a:srgbClr val="5FA534"/>
              </a:buClr>
              <a:buSzPct val="100000"/>
              <a:buFont typeface="Calibri"/>
              <a:buChar char="-"/>
            </a:pPr>
            <a:r>
              <a:rPr b="1" lang="en" sz="2400">
                <a:solidFill>
                  <a:srgbClr val="000000"/>
                </a:solidFill>
              </a:rPr>
              <a:t>Biserica </a:t>
            </a:r>
            <a:r>
              <a:rPr lang="en" sz="2400">
                <a:solidFill>
                  <a:srgbClr val="000000"/>
                </a:solidFill>
              </a:rPr>
              <a:t>va promova această activitate, celebrând și încurajând studierea Cuvântului lui Dumnezeu.</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Clr>
                <a:srgbClr val="000000"/>
              </a:buClr>
              <a:buSzPts val="3200"/>
              <a:buFont typeface="Calibri"/>
              <a:buNone/>
            </a:pPr>
            <a:r>
              <a:rPr b="1" lang="en" sz="4000">
                <a:solidFill>
                  <a:srgbClr val="000000"/>
                </a:solidFill>
                <a:latin typeface="Arial"/>
                <a:ea typeface="Arial"/>
                <a:cs typeface="Arial"/>
                <a:sym typeface="Arial"/>
              </a:rPr>
              <a:t>CE PUTEȚI FACE</a:t>
            </a:r>
            <a:endParaRPr/>
          </a:p>
        </p:txBody>
      </p:sp>
      <p:sp>
        <p:nvSpPr>
          <p:cNvPr id="167" name="Google Shape;167;p19"/>
          <p:cNvSpPr txBox="1"/>
          <p:nvPr>
            <p:ph idx="1" type="body"/>
          </p:nvPr>
        </p:nvSpPr>
        <p:spPr>
          <a:xfrm>
            <a:off x="819150" y="1564825"/>
            <a:ext cx="7505700" cy="2874000"/>
          </a:xfrm>
          <a:prstGeom prst="rect">
            <a:avLst/>
          </a:prstGeom>
          <a:solidFill>
            <a:schemeClr val="dk1"/>
          </a:solidFill>
        </p:spPr>
        <p:txBody>
          <a:bodyPr anchorCtr="0" anchor="t" bIns="91425" lIns="91425" spcFirstLastPara="1" rIns="91425" wrap="square" tIns="91425">
            <a:normAutofit fontScale="55000" lnSpcReduction="20000"/>
          </a:bodyPr>
          <a:lstStyle/>
          <a:p>
            <a:pPr indent="-205105" lvl="0" marL="228600" rtl="0" algn="l">
              <a:lnSpc>
                <a:spcPct val="110000"/>
              </a:lnSpc>
              <a:spcBef>
                <a:spcPts val="0"/>
              </a:spcBef>
              <a:spcAft>
                <a:spcPts val="0"/>
              </a:spcAft>
              <a:buClr>
                <a:srgbClr val="5FA534"/>
              </a:buClr>
              <a:buSzPct val="100000"/>
              <a:buFont typeface="Calibri"/>
              <a:buChar char="•"/>
            </a:pPr>
            <a:r>
              <a:rPr lang="en" sz="2600">
                <a:solidFill>
                  <a:srgbClr val="000000"/>
                </a:solidFill>
              </a:rPr>
              <a:t>ÎNCURAJAȚI-vă copiii, familia și prietenii să participe! ORICINE poate participe!  </a:t>
            </a:r>
            <a:endParaRPr sz="2600">
              <a:solidFill>
                <a:srgbClr val="000000"/>
              </a:solidFill>
            </a:endParaRPr>
          </a:p>
          <a:p>
            <a:pPr indent="-205105" lvl="0" marL="228600" rtl="0" algn="l">
              <a:lnSpc>
                <a:spcPct val="110000"/>
              </a:lnSpc>
              <a:spcBef>
                <a:spcPts val="1000"/>
              </a:spcBef>
              <a:spcAft>
                <a:spcPts val="0"/>
              </a:spcAft>
              <a:buClr>
                <a:srgbClr val="5FA534"/>
              </a:buClr>
              <a:buSzPct val="100000"/>
              <a:buFont typeface="Calibri"/>
              <a:buChar char="•"/>
            </a:pPr>
            <a:r>
              <a:rPr lang="en" sz="2600">
                <a:solidFill>
                  <a:srgbClr val="000000"/>
                </a:solidFill>
              </a:rPr>
              <a:t>Concursul la NIVEL DE:</a:t>
            </a:r>
            <a:endParaRPr sz="2600">
              <a:solidFill>
                <a:srgbClr val="000000"/>
              </a:solidFill>
            </a:endParaRPr>
          </a:p>
          <a:p>
            <a:pPr indent="-245268" lvl="1" marL="685800" rtl="0" algn="l">
              <a:lnSpc>
                <a:spcPct val="137500"/>
              </a:lnSpc>
              <a:spcBef>
                <a:spcPts val="0"/>
              </a:spcBef>
              <a:spcAft>
                <a:spcPts val="0"/>
              </a:spcAft>
              <a:buClr>
                <a:srgbClr val="5FA534"/>
              </a:buClr>
              <a:buSzPct val="100000"/>
              <a:buFont typeface="Calibri"/>
              <a:buChar char="•"/>
            </a:pPr>
            <a:r>
              <a:rPr lang="en" sz="3750">
                <a:solidFill>
                  <a:srgbClr val="000000"/>
                </a:solidFill>
              </a:rPr>
              <a:t>Biserică: aprilie 13, 2024</a:t>
            </a:r>
            <a:endParaRPr sz="3750">
              <a:solidFill>
                <a:srgbClr val="000000"/>
              </a:solidFill>
            </a:endParaRPr>
          </a:p>
          <a:p>
            <a:pPr indent="-245268" lvl="1" marL="685800" rtl="0" algn="l">
              <a:lnSpc>
                <a:spcPct val="110000"/>
              </a:lnSpc>
              <a:spcBef>
                <a:spcPts val="1000"/>
              </a:spcBef>
              <a:spcAft>
                <a:spcPts val="0"/>
              </a:spcAft>
              <a:buClr>
                <a:srgbClr val="5FA534"/>
              </a:buClr>
              <a:buSzPct val="100000"/>
              <a:buFont typeface="Calibri"/>
              <a:buChar char="•"/>
            </a:pPr>
            <a:r>
              <a:rPr lang="en" sz="3750">
                <a:solidFill>
                  <a:srgbClr val="000000"/>
                </a:solidFill>
              </a:rPr>
              <a:t>Regional: aprilie 27, 2024</a:t>
            </a:r>
            <a:endParaRPr sz="3750">
              <a:solidFill>
                <a:srgbClr val="202124"/>
              </a:solidFill>
              <a:highlight>
                <a:srgbClr val="FFFFFF"/>
              </a:highlight>
            </a:endParaRPr>
          </a:p>
          <a:p>
            <a:pPr indent="-245268" lvl="1" marL="685800" marR="38100" rtl="0" algn="l">
              <a:lnSpc>
                <a:spcPct val="128571"/>
              </a:lnSpc>
              <a:spcBef>
                <a:spcPts val="0"/>
              </a:spcBef>
              <a:spcAft>
                <a:spcPts val="0"/>
              </a:spcAft>
              <a:buClr>
                <a:srgbClr val="5FA534"/>
              </a:buClr>
              <a:buSzPct val="100000"/>
              <a:buFont typeface="Calibri"/>
              <a:buChar char="•"/>
            </a:pPr>
            <a:r>
              <a:rPr lang="en" sz="3750">
                <a:solidFill>
                  <a:srgbClr val="202124"/>
                </a:solidFill>
                <a:highlight>
                  <a:srgbClr val="FFFFFF"/>
                </a:highlight>
              </a:rPr>
              <a:t>Naţional: iunie 22, 2024</a:t>
            </a:r>
            <a:endParaRPr sz="3750">
              <a:solidFill>
                <a:srgbClr val="202124"/>
              </a:solidFill>
              <a:highlight>
                <a:srgbClr val="FFFFFF"/>
              </a:highlight>
            </a:endParaRPr>
          </a:p>
          <a:p>
            <a:pPr indent="-245268" lvl="1" marL="685800" marR="38100" rtl="0" algn="l">
              <a:lnSpc>
                <a:spcPct val="128571"/>
              </a:lnSpc>
              <a:spcBef>
                <a:spcPts val="0"/>
              </a:spcBef>
              <a:spcAft>
                <a:spcPts val="0"/>
              </a:spcAft>
              <a:buClr>
                <a:srgbClr val="5FA534"/>
              </a:buClr>
              <a:buSzPct val="100000"/>
              <a:buFont typeface="Calibri"/>
              <a:buChar char="•"/>
            </a:pPr>
            <a:r>
              <a:rPr lang="en" sz="3750">
                <a:solidFill>
                  <a:srgbClr val="202124"/>
                </a:solidFill>
                <a:highlight>
                  <a:srgbClr val="FFFFFF"/>
                </a:highlight>
              </a:rPr>
              <a:t>Internaţional: august 10, 2024</a:t>
            </a:r>
            <a:endParaRPr sz="3750">
              <a:solidFill>
                <a:srgbClr val="202124"/>
              </a:solidFill>
              <a:highlight>
                <a:srgbClr val="FFFFFF"/>
              </a:highlight>
            </a:endParaRPr>
          </a:p>
          <a:p>
            <a:pPr indent="0" lvl="0" marL="685800" marR="38100" rtl="0" algn="l">
              <a:lnSpc>
                <a:spcPct val="128571"/>
              </a:lnSpc>
              <a:spcBef>
                <a:spcPts val="0"/>
              </a:spcBef>
              <a:spcAft>
                <a:spcPts val="0"/>
              </a:spcAft>
              <a:buNone/>
            </a:pPr>
            <a:r>
              <a:t/>
            </a:r>
            <a:endParaRPr sz="3400">
              <a:solidFill>
                <a:srgbClr val="000000"/>
              </a:solidFill>
            </a:endParaRPr>
          </a:p>
          <a:p>
            <a:pPr indent="0" lvl="0" marL="228600" rtl="0" algn="l">
              <a:lnSpc>
                <a:spcPct val="110000"/>
              </a:lnSpc>
              <a:spcBef>
                <a:spcPts val="1000"/>
              </a:spcBef>
              <a:spcAft>
                <a:spcPts val="0"/>
              </a:spcAft>
              <a:buNone/>
            </a:pPr>
            <a:r>
              <a:t/>
            </a:r>
            <a:endParaRPr sz="26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Mai multe </a:t>
            </a:r>
            <a:r>
              <a:rPr lang="en"/>
              <a:t>informații</a:t>
            </a:r>
            <a:endParaRPr sz="3400"/>
          </a:p>
        </p:txBody>
      </p:sp>
      <p:sp>
        <p:nvSpPr>
          <p:cNvPr id="173" name="Google Shape;173;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lnSpc>
                <a:spcPct val="110000"/>
              </a:lnSpc>
              <a:spcBef>
                <a:spcPts val="1000"/>
              </a:spcBef>
              <a:spcAft>
                <a:spcPts val="0"/>
              </a:spcAft>
              <a:buNone/>
            </a:pPr>
            <a:r>
              <a:t/>
            </a:r>
            <a:endParaRPr sz="2600">
              <a:solidFill>
                <a:srgbClr val="000000"/>
              </a:solidFill>
            </a:endParaRPr>
          </a:p>
          <a:p>
            <a:pPr indent="-285750" lvl="1" marL="685800" rtl="0" algn="l">
              <a:lnSpc>
                <a:spcPct val="110000"/>
              </a:lnSpc>
              <a:spcBef>
                <a:spcPts val="1000"/>
              </a:spcBef>
              <a:spcAft>
                <a:spcPts val="0"/>
              </a:spcAft>
              <a:buClr>
                <a:srgbClr val="000000"/>
              </a:buClr>
              <a:buSzPts val="2700"/>
              <a:buFont typeface="Arial"/>
              <a:buChar char="•"/>
            </a:pPr>
            <a:r>
              <a:rPr lang="en" sz="2700">
                <a:solidFill>
                  <a:srgbClr val="000000"/>
                </a:solidFill>
              </a:rPr>
              <a:t>Ruth Malutan 773-754-5335 </a:t>
            </a:r>
            <a:endParaRPr sz="2700">
              <a:solidFill>
                <a:srgbClr val="000000"/>
              </a:solidFill>
            </a:endParaRPr>
          </a:p>
          <a:p>
            <a:pPr indent="-285750" lvl="1" marL="685800" rtl="0" algn="l">
              <a:lnSpc>
                <a:spcPct val="110000"/>
              </a:lnSpc>
              <a:spcBef>
                <a:spcPts val="1000"/>
              </a:spcBef>
              <a:spcAft>
                <a:spcPts val="0"/>
              </a:spcAft>
              <a:buClr>
                <a:srgbClr val="000000"/>
              </a:buClr>
              <a:buSzPts val="2700"/>
              <a:buFont typeface="Arial"/>
              <a:buChar char="•"/>
            </a:pPr>
            <a:r>
              <a:rPr lang="en" sz="2700">
                <a:solidFill>
                  <a:srgbClr val="000000"/>
                </a:solidFill>
              </a:rPr>
              <a:t>Ligia Varga 312-231-8087</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